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3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BE5-2CE0-44F2-98E1-095377EF44E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0AA3-035D-4366-9770-26CAD3A14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BE5-2CE0-44F2-98E1-095377EF44E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0AA3-035D-4366-9770-26CAD3A14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BE5-2CE0-44F2-98E1-095377EF44E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0AA3-035D-4366-9770-26CAD3A14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BE5-2CE0-44F2-98E1-095377EF44E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0AA3-035D-4366-9770-26CAD3A14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BE5-2CE0-44F2-98E1-095377EF44E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0AA3-035D-4366-9770-26CAD3A14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BE5-2CE0-44F2-98E1-095377EF44E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0AA3-035D-4366-9770-26CAD3A14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BE5-2CE0-44F2-98E1-095377EF44E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0AA3-035D-4366-9770-26CAD3A14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BE5-2CE0-44F2-98E1-095377EF44E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0AA3-035D-4366-9770-26CAD3A14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BE5-2CE0-44F2-98E1-095377EF44E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0AA3-035D-4366-9770-26CAD3A14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BE5-2CE0-44F2-98E1-095377EF44E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0AA3-035D-4366-9770-26CAD3A14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BE5-2CE0-44F2-98E1-095377EF44E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0AA3-035D-4366-9770-26CAD3A14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6BE5-2CE0-44F2-98E1-095377EF44E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80AA3-035D-4366-9770-26CAD3A14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Thien%20Loi\Desktop\B&#192;I%20GI&#7842;NG%20THANH%20TRA%20TU&#194;N%2012\K&#7875;%20chuy&#7879;n%20Tu&#7847;n%2012\RhythmOfTheRain-Hoatau_rs38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ien%20Loi\Desktop\B&#192;I%20GI&#7842;NG%20THANH%20TRA%20TU&#194;N%2012\K&#7875;%20chuy&#7879;n%20Tu&#7847;n%2012\Phim%20Su%20tich%20cay%20vu%20sua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D:\PICTURES\A___ẢNH\Trang trí POWERPOINT\Backgrounds\Colorful-Birthday-Balloons-Print-Maste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42864" y="1553294"/>
            <a:ext cx="7160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9060" y="10672"/>
            <a:ext cx="651062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ÁI MỘ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4913" y="3216275"/>
            <a:ext cx="635317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Môn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</a:t>
            </a:r>
          </a:p>
          <a:p>
            <a:pPr algn="l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môn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chuyện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Tuần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12</a:t>
            </a:r>
          </a:p>
          <a:p>
            <a:pPr algn="l"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vú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sữa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RhythmOfTheRain-Hoatau_rs3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419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PICTURES\A___ẢNH\Trang trí POWERPOINT\Backgrounds\Colorful-Birthday-Balloons-Print-Mast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057400" y="1447800"/>
            <a:ext cx="624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8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8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tuyen-tap-bo-hinh-nen-hoa-nhai-dep-nhat-cho-may-tinh-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153400" cy="2895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Chân</a:t>
            </a:r>
            <a:r>
              <a:rPr lang="en-A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A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</a:t>
            </a:r>
            <a:r>
              <a:rPr lang="en-A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ơn</a:t>
            </a:r>
            <a:endParaRPr lang="en-AU" sz="44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Quý</a:t>
            </a:r>
            <a:r>
              <a:rPr lang="en-A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thầy</a:t>
            </a:r>
            <a:r>
              <a:rPr lang="en-A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A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A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A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A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1064" y="1828800"/>
            <a:ext cx="37959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2971800"/>
            <a:ext cx="2446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cháu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OA 2015-2016\GIÁO ÁN ĐIỆN TỬ LỚP 2\HỌC KỲ 1\Tuần 11\Violet 11\Ke chuyen Tuan 11 - Ba chau\Data\Image-4-3_(Picture_4).png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304800" y="1219200"/>
            <a:ext cx="8534400" cy="51435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200400" y="143470"/>
            <a:ext cx="2446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cháu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8200" y="1752600"/>
            <a:ext cx="762000" cy="68580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82880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“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cháu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nói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lên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vi-VN" sz="28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im Su tich cay vu su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3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OA 2015-2016\GIÁO ÁN ĐIỆN TỬ LỚP 2\HỌC KỲ 1\Tuần 12\Violet 12\tap doc tuan 12 tiet 1\Data\Image-7-2_(Picture_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33600"/>
            <a:ext cx="7029450" cy="44577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57264" y="0"/>
            <a:ext cx="37959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9132" y="762000"/>
            <a:ext cx="5369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Sự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tích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cây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vú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sữa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228600"/>
            <a:ext cx="8001000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vú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sữa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vi-VN" sz="28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304800"/>
            <a:ext cx="762000" cy="68580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1</a:t>
            </a:r>
            <a:endParaRPr lang="vi-VN" sz="4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95400" y="838200"/>
            <a:ext cx="2057400" cy="15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1524000"/>
            <a:ext cx="2590800" cy="15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95400" y="2971800"/>
            <a:ext cx="80010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vi-VN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3581400"/>
            <a:ext cx="80010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như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vi-VN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4191000"/>
            <a:ext cx="80010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Vì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sao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bỏ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vi-VN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4800600"/>
            <a:ext cx="80010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mẹ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vi-V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2286000"/>
            <a:ext cx="12954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Gợi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ý:</a:t>
            </a:r>
            <a:endParaRPr lang="vi-VN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286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từng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tóm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tắt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vi-VN" sz="28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304800"/>
            <a:ext cx="762000" cy="68580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</a:t>
            </a:r>
            <a:endParaRPr lang="vi-VN" sz="4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838200"/>
            <a:ext cx="2895600" cy="223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1524000"/>
            <a:ext cx="2438400" cy="15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86600" y="914400"/>
            <a:ext cx="1447800" cy="15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2400" y="1627165"/>
            <a:ext cx="80010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trở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vi-VN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312965"/>
            <a:ext cx="8610600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mẹ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ôm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mà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khóc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vi-VN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3608365"/>
            <a:ext cx="91440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c)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lạ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rơi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lòng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vi-VN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4294165"/>
            <a:ext cx="80010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d)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ngỡ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như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mẹ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8" descr="nhomd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168423"/>
            <a:ext cx="2209800" cy="168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28600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muốn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thúc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vi-VN" sz="28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304800"/>
            <a:ext cx="762000" cy="68580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3</a:t>
            </a:r>
            <a:endParaRPr lang="vi-VN" sz="4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838200"/>
            <a:ext cx="2133600" cy="15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95600" y="1524000"/>
            <a:ext cx="2743200" cy="15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19800" y="838200"/>
            <a:ext cx="1447800" cy="15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34&quot;&gt;&lt;property id=&quot;20148&quot; value=&quot;5&quot;/&gt;&lt;property id=&quot;20300&quot; value=&quot;Slide 2&quot;/&gt;&lt;property id=&quot;20307&quot; value=&quot;259&quot;/&gt;&lt;/object&gt;&lt;object type=&quot;3&quot; unique_id=&quot;10035&quot;&gt;&lt;property id=&quot;20148&quot; value=&quot;5&quot;/&gt;&lt;property id=&quot;20300&quot; value=&quot;Slide 4&quot;/&gt;&lt;property id=&quot;20307&quot; value=&quot;260&quot;/&gt;&lt;/object&gt;&lt;object type=&quot;3&quot; unique_id=&quot;10036&quot;&gt;&lt;property id=&quot;20148&quot; value=&quot;5&quot;/&gt;&lt;property id=&quot;20300&quot; value=&quot;Slide 5&quot;/&gt;&lt;property id=&quot;20307&quot; value=&quot;261&quot;/&gt;&lt;/object&gt;&lt;object type=&quot;3&quot; unique_id=&quot;10037&quot;&gt;&lt;property id=&quot;20148&quot; value=&quot;5&quot;/&gt;&lt;property id=&quot;20300&quot; value=&quot;Slide 6&quot;/&gt;&lt;property id=&quot;20307&quot; value=&quot;263&quot;/&gt;&lt;/object&gt;&lt;object type=&quot;3&quot; unique_id=&quot;10038&quot;&gt;&lt;property id=&quot;20148&quot; value=&quot;5&quot;/&gt;&lt;property id=&quot;20300&quot; value=&quot;Slide 7&quot;/&gt;&lt;property id=&quot;20307&quot; value=&quot;262&quot;/&gt;&lt;/object&gt;&lt;object type=&quot;3&quot; unique_id=&quot;10039&quot;&gt;&lt;property id=&quot;20148&quot; value=&quot;5&quot;/&gt;&lt;property id=&quot;20300&quot; value=&quot;Slide 8&quot;/&gt;&lt;property id=&quot;20307&quot; value=&quot;264&quot;/&gt;&lt;/object&gt;&lt;object type=&quot;3&quot; unique_id=&quot;10040&quot;&gt;&lt;property id=&quot;20148&quot; value=&quot;5&quot;/&gt;&lt;property id=&quot;20300&quot; value=&quot;Slide 9&quot;/&gt;&lt;property id=&quot;20307&quot; value=&quot;265&quot;/&gt;&lt;/object&gt;&lt;object type=&quot;3&quot; unique_id=&quot;10085&quot;&gt;&lt;property id=&quot;20148&quot; value=&quot;5&quot;/&gt;&lt;property id=&quot;20300&quot; value=&quot;Slide 10&quot;/&gt;&lt;property id=&quot;20307&quot; value=&quot;266&quot;/&gt;&lt;/object&gt;&lt;object type=&quot;3&quot; unique_id=&quot;10110&quot;&gt;&lt;property id=&quot;20148&quot; value=&quot;5&quot;/&gt;&lt;property id=&quot;20300&quot; value=&quot;Slide 11&quot;/&gt;&lt;property id=&quot;20307&quot; value=&quot;268&quot;/&gt;&lt;/object&gt;&lt;/object&gt;&lt;/object&gt;&lt;/database&gt;"/>
  <p:tag name="ISPRING_RESOURCE_PATHS_HASH_PRESENTER" val="25ac3ac7ebef6e6f8d42ae1975be2a66745ff4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206</Words>
  <Application>Microsoft Office PowerPoint</Application>
  <PresentationFormat>On-screen Show (4:3)</PresentationFormat>
  <Paragraphs>32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Thien Loi</cp:lastModifiedBy>
  <cp:revision>14</cp:revision>
  <dcterms:created xsi:type="dcterms:W3CDTF">2016-11-15T11:12:23Z</dcterms:created>
  <dcterms:modified xsi:type="dcterms:W3CDTF">2016-11-20T09:59:52Z</dcterms:modified>
</cp:coreProperties>
</file>